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586" r:id="rId2"/>
    <p:sldId id="587" r:id="rId3"/>
    <p:sldId id="619" r:id="rId4"/>
    <p:sldId id="605" r:id="rId5"/>
    <p:sldId id="606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20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38" r:id="rId24"/>
    <p:sldId id="628" r:id="rId25"/>
    <p:sldId id="272" r:id="rId26"/>
    <p:sldId id="616" r:id="rId27"/>
    <p:sldId id="617" r:id="rId28"/>
    <p:sldId id="5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7429" autoAdjust="0"/>
  </p:normalViewPr>
  <p:slideViewPr>
    <p:cSldViewPr>
      <p:cViewPr>
        <p:scale>
          <a:sx n="63" d="100"/>
          <a:sy n="63" d="100"/>
        </p:scale>
        <p:origin x="-744" y="-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</a:t>
            </a:r>
            <a:r>
              <a:rPr lang="ne-NP" sz="36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६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‍‍‍‍‍जिल्ला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1524000" y="4724400"/>
            <a:ext cx="927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 कृषक परिवार छनौट विधि  </a:t>
            </a:r>
          </a:p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लगत १ क भर्ने तरिका</a:t>
            </a:r>
            <a:endParaRPr lang="en-US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algn="ctr">
              <a:lnSpc>
                <a:spcPct val="150000"/>
              </a:lnSpc>
            </a:pPr>
            <a:r>
              <a:rPr lang="ne-NP" sz="24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(अभ्यास र छलफल)</a:t>
            </a:r>
            <a:endParaRPr lang="ne-NP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दोस्रो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4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200" y="646273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10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7738"/>
            <a:ext cx="119634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15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ontasy Himali" pitchFamily="82" charset="0"/>
              </a:rPr>
              <a:pPr/>
              <a:t>11</a:t>
            </a:fld>
            <a:endParaRPr lang="en-US" dirty="0">
              <a:latin typeface="Fontasy Himali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7443"/>
            <a:ext cx="11429999" cy="550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3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2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Fontasy Himali" pitchFamily="82" charset="0"/>
              </a:rPr>
              <a:pPr/>
              <a:t>12</a:t>
            </a:fld>
            <a:endParaRPr lang="en-US" dirty="0">
              <a:latin typeface="Fontasy Himali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58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9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Fontasy Himali" pitchFamily="82" charset="0"/>
              </a:rPr>
              <a:pPr/>
              <a:t>13</a:t>
            </a:fld>
            <a:endParaRPr lang="en-US" dirty="0">
              <a:latin typeface="Fontasy Himali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173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2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महल २ अनुसार छानिएका कृषि चलनहरुको क्रमसंख्या यसप्रकार</a:t>
            </a:r>
            <a:r>
              <a:rPr lang="en-US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हुन</a:t>
            </a:r>
            <a:r>
              <a:rPr lang="en-US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आँउछ</a:t>
            </a:r>
            <a:r>
              <a:rPr lang="en-US" b="1" dirty="0" smtClean="0">
                <a:solidFill>
                  <a:srgbClr val="0070C0"/>
                </a:solidFill>
                <a:cs typeface="Kalimati" pitchFamily="2"/>
              </a:rPr>
              <a:t>:</a:t>
            </a:r>
            <a:endParaRPr lang="en-US" b="1" dirty="0">
              <a:solidFill>
                <a:srgbClr val="0070C0"/>
              </a:solidFill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4122"/>
            <a:ext cx="11666049" cy="55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8" y="838200"/>
            <a:ext cx="1149373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8" y="762000"/>
            <a:ext cx="1148912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1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>
                <a:latin typeface="Fontasy Himali" pitchFamily="82" charset="0"/>
              </a:rPr>
              <a:t>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0081"/>
            <a:ext cx="11766033" cy="54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8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19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8" y="990600"/>
            <a:ext cx="1169785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9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419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कृषक परिवार छनौट विधि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लगत १ क भर्ने तरिका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(अभ्यास र छलफल)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</a:t>
            </a:r>
            <a:r>
              <a:rPr lang="ne-NP" sz="2800" b="1" dirty="0" smtClean="0">
                <a:cs typeface="Kalimati" pitchFamily="2"/>
              </a:rPr>
              <a:t>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पुस्तिका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गणना पुस्तिका</a:t>
            </a:r>
            <a:endParaRPr lang="ne-NP" sz="2400" dirty="0">
              <a:cs typeface="Kalimati" pitchFamily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EB4C79-CAE4-4559-AF95-2E63EEB4FF90}"/>
              </a:ext>
            </a:extLst>
          </p:cNvPr>
          <p:cNvGrpSpPr/>
          <p:nvPr/>
        </p:nvGrpSpPr>
        <p:grpSpPr>
          <a:xfrm>
            <a:off x="9215658" y="1049111"/>
            <a:ext cx="2519142" cy="5275489"/>
            <a:chOff x="10527347" y="1125311"/>
            <a:chExt cx="1447165" cy="39800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FF06D10-C757-4ED8-B69C-5DF06F76B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DB37BF6-F346-4429-A6AE-CE35FD1B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52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11</a:t>
            </a:r>
            <a:endParaRPr lang="en-US" sz="1800" dirty="0">
              <a:latin typeface="Fontasy Himali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1564"/>
            <a:ext cx="11746794" cy="56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2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smtClean="0">
                <a:latin typeface="Fontasy Himali" pitchFamily="82" charset="0"/>
              </a:rPr>
              <a:t>12</a:t>
            </a:r>
            <a:endParaRPr lang="en-US" sz="1800" dirty="0">
              <a:latin typeface="Fontasy Himali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0741"/>
            <a:ext cx="11719866" cy="55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6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22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" y="838200"/>
            <a:ext cx="118896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ne-NP" b="1" dirty="0" smtClean="0">
                <a:solidFill>
                  <a:srgbClr val="0070C0"/>
                </a:solidFill>
                <a:cs typeface="Kalimati" pitchFamily="2"/>
              </a:rPr>
              <a:t>अब “कृषक परिवार लगत (लगत १)” बाट छानिएका कृषि चलनहरुलाई “छानिएका कृषक परिवार लगत (लगत १ क)” मा उतार गर्दाः</a:t>
            </a:r>
            <a:endParaRPr lang="en-US" b="1" dirty="0">
              <a:solidFill>
                <a:srgbClr val="0070C0"/>
              </a:solidFill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latin typeface="Fontasy Himali" pitchFamily="82" charset="0"/>
              </a:rPr>
              <a:pPr/>
              <a:t>24</a:t>
            </a:fld>
            <a:endParaRPr lang="en-US" sz="1400" dirty="0">
              <a:latin typeface="Fontasy Himali" pitchFamily="82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0523"/>
            <a:ext cx="11811000" cy="57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25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भर्खरै अभ्यास गरिएको कृषक परिवारको नमुना छनोट विधिमा छनोटमा परेका कृषक परिवारको संख्या २६ कसरी निश्चित गरियो?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भर्खरै अभ्यास गराईएको कृषक परिवारको नमुना छनोट </a:t>
            </a:r>
            <a:r>
              <a:rPr lang="ne-NP" sz="2400" dirty="0" smtClean="0">
                <a:cs typeface="Kalimati" pitchFamily="2"/>
              </a:rPr>
              <a:t>विधिमा छनोट अन्तर ४.६५ कसरी प्राप्त भयो?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भर्खरै अभ्यास गराईएको कृषक परिवारको नमुना छनोट विधिमा </a:t>
            </a:r>
            <a:r>
              <a:rPr lang="ne-NP" sz="2400" dirty="0" smtClean="0">
                <a:cs typeface="Kalimati" pitchFamily="2"/>
              </a:rPr>
              <a:t>शुरु छनोट अङ्क ४ </a:t>
            </a:r>
            <a:r>
              <a:rPr lang="ne-NP" sz="2400" dirty="0">
                <a:cs typeface="Kalimati" pitchFamily="2"/>
              </a:rPr>
              <a:t>कसरी प्राप्त भयो</a:t>
            </a:r>
            <a:r>
              <a:rPr lang="ne-NP" sz="2400" dirty="0" smtClean="0">
                <a:cs typeface="Kalimati" pitchFamily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यो अभ्यास गरी सके पछि आफ्नो जिम्मेवारी अन्तर्गतका गणना क्षेत्रहरुमा नमुना कृषक परिवार छनोट गर्न सक्नुहुन्छ?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00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कृषक परिवार छनौट विधि </a:t>
            </a:r>
            <a:r>
              <a:rPr lang="en-US" sz="2400" dirty="0" smtClean="0">
                <a:cs typeface="Kalimati" pitchFamily="2"/>
              </a:rPr>
              <a:t>(</a:t>
            </a:r>
            <a:r>
              <a:rPr lang="ne-NP" sz="2400" dirty="0" smtClean="0">
                <a:cs typeface="Kalimati" pitchFamily="2"/>
              </a:rPr>
              <a:t>अभ्यास) </a:t>
            </a:r>
            <a:endParaRPr lang="ne-NP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लगत १ क भर्ने तरिका</a:t>
            </a:r>
          </a:p>
          <a:p>
            <a:pPr marL="0" indent="0">
              <a:lnSpc>
                <a:spcPct val="150000"/>
              </a:lnSpc>
              <a:buNone/>
            </a:pPr>
            <a:endParaRPr lang="ne-NP" sz="2400" dirty="0" smtClean="0">
              <a:solidFill>
                <a:srgbClr val="002060"/>
              </a:solidFill>
              <a:latin typeface="Preeti"/>
              <a:cs typeface="Kalimati" pitchFamily="2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41565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286000"/>
            <a:ext cx="11430000" cy="3429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400" dirty="0" smtClean="0">
                <a:cs typeface="Kalimati" pitchFamily="2"/>
              </a:rPr>
              <a:t/>
            </a:r>
            <a:br>
              <a:rPr lang="ne-NP" sz="4400" dirty="0" smtClean="0">
                <a:cs typeface="Kalimati" pitchFamily="2"/>
              </a:rPr>
            </a:br>
            <a:r>
              <a:rPr lang="ne-NP" sz="4800" b="1" dirty="0">
                <a:solidFill>
                  <a:srgbClr val="0070C0"/>
                </a:solidFill>
                <a:cs typeface="Kalimati" pitchFamily="2"/>
              </a:rPr>
              <a:t>धन्यवाद ! </a:t>
            </a:r>
            <a:endParaRPr lang="en-US" sz="4800" b="1" dirty="0">
              <a:solidFill>
                <a:srgbClr val="0070C0"/>
              </a:solidFill>
              <a:cs typeface="Kalimati" pitchFamily="2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12442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गणक पुस्तिकाको पेज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२०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२६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सम्म र सुपरिवेक्षक </a:t>
            </a: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पुस्तिकाको पेज </a:t>
            </a:r>
            <a:r>
              <a:rPr lang="ne-NP" sz="2200" b="1" dirty="0" smtClean="0">
                <a:solidFill>
                  <a:srgbClr val="0070C0"/>
                </a:solidFill>
                <a:cs typeface="Kalimati" pitchFamily="2"/>
              </a:rPr>
              <a:t>४३ देखि ६५ सम्म </a:t>
            </a:r>
            <a:r>
              <a:rPr lang="ne-NP" sz="2200" b="1" dirty="0">
                <a:solidFill>
                  <a:srgbClr val="0070C0"/>
                </a:solidFill>
                <a:cs typeface="Kalimati" pitchFamily="2"/>
              </a:rPr>
              <a:t>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दिइएको नमुना कृषक परिवार लगतका आधारमा कृषक परिवारको लगत वर्गीकरण तथा छनोट अभिलेख तयार पार्नुहोस्।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वर्गीकरण तथा छनोट </a:t>
            </a:r>
            <a:r>
              <a:rPr lang="ne-NP" sz="2400" dirty="0" smtClean="0">
                <a:cs typeface="Kalimati" pitchFamily="2"/>
              </a:rPr>
              <a:t>अभिलेखका </a:t>
            </a:r>
            <a:r>
              <a:rPr lang="ne-NP" sz="2400" dirty="0">
                <a:cs typeface="Kalimati" pitchFamily="2"/>
              </a:rPr>
              <a:t>आधारमा कृषि </a:t>
            </a:r>
            <a:r>
              <a:rPr lang="ne-NP" sz="2400" dirty="0" smtClean="0">
                <a:cs typeface="Kalimati" pitchFamily="2"/>
              </a:rPr>
              <a:t>चलन छनोट गर्नुहोस्।</a:t>
            </a:r>
          </a:p>
          <a:p>
            <a:pPr>
              <a:lnSpc>
                <a:spcPct val="150000"/>
              </a:lnSpc>
            </a:pPr>
            <a:r>
              <a:rPr lang="ne-NP" sz="2400" dirty="0" smtClean="0">
                <a:cs typeface="Kalimati" pitchFamily="2"/>
              </a:rPr>
              <a:t>यसका आधारमा छानिएका कृषक परिवार लगत (लगत १ क) तयार गर्नुहोस्।</a:t>
            </a:r>
            <a:endParaRPr lang="en-US" sz="2400" dirty="0" smtClean="0">
              <a:cs typeface="Kalimati" pitchFamily="2"/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(नोटः जनगणनाबाट प्राप्त कृषक परिवार सङ्ख्या ११५ छ भने छानिएको गणना क्षेत्र रहेको स्थानको नाम दुर्गापुर रहेको छ।)</a:t>
            </a:r>
            <a:endParaRPr lang="en-US" sz="2400" b="1" dirty="0">
              <a:solidFill>
                <a:srgbClr val="0070C0"/>
              </a:solidFill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3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541" y="838200"/>
            <a:ext cx="5144357" cy="617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(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7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4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719114"/>
            <a:ext cx="5867400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 smtClean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अभ्यासबाट प्राप्त नतिजा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9300"/>
            <a:ext cx="1173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219200"/>
            <a:ext cx="87439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5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5341" y="838200"/>
            <a:ext cx="514435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कृषक परिवार छनोट विधि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 (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अभ्यास</a:t>
            </a:r>
            <a:r>
              <a:rPr lang="en-US" sz="2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)</a:t>
            </a:r>
            <a:endParaRPr lang="ne-NP" sz="2800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158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5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Fontasy Himali" pitchFamily="82" charset="0"/>
              </a:rPr>
              <a:pPr/>
              <a:t>6</a:t>
            </a:fld>
            <a:endParaRPr lang="en-US" sz="1800" b="1" dirty="0">
              <a:latin typeface="Fontasy Himali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3828"/>
            <a:ext cx="11734800" cy="562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4800" y="634218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7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181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5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1596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8</a:t>
            </a:fld>
            <a:endParaRPr lang="en-US" sz="1800" dirty="0">
              <a:latin typeface="Fontasy Himali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1173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3450"/>
            <a:ext cx="11887199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0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Words>302</Words>
  <Application>Microsoft Office PowerPoint</Application>
  <PresentationFormat>Custom</PresentationFormat>
  <Paragraphs>64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राष्ट्रिय कृषिगणना २०७८ गणक तथा सुपरिवेक्षकको तालिम मितिः चैत २६, २०७८ ‍‍‍‍‍जिल्ला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632</cp:revision>
  <dcterms:created xsi:type="dcterms:W3CDTF">2006-08-16T00:00:00Z</dcterms:created>
  <dcterms:modified xsi:type="dcterms:W3CDTF">2022-04-05T11:19:47Z</dcterms:modified>
</cp:coreProperties>
</file>